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media/image7.png" ContentType="image/png"/>
  <Override PartName="/ppt/media/image8.png" ContentType="image/png"/>
  <Override PartName="/ppt/media/image9.png" ContentType="image/png"/>
  <Override PartName="/ppt/media/image10.png" ContentType="image/png"/>
  <Override PartName="/ppt/media/image11.png" ContentType="image/png"/>
  <Override PartName="/ppt/slideLayouts/slideLayout3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_rels/slideLayout3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0.xml.rels" ContentType="application/vnd.openxmlformats-package.relationships+xml"/>
  <Override PartName="/ppt/_rels/presentation.xml.rels" ContentType="application/vnd.openxmlformats-package.relationshi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</p:sldIdLst>
  <p:sldSz cx="10080625" cy="7559675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 type="body"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 type="body"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0" name="PlaceHolder 5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 type="body"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5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6" name="PlaceHolder 6"/>
          <p:cNvSpPr>
            <a:spLocks noGrp="1"/>
          </p:cNvSpPr>
          <p:nvPr>
            <p:ph type="body"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7" name="PlaceHolder 7"/>
          <p:cNvSpPr>
            <a:spLocks noGrp="1"/>
          </p:cNvSpPr>
          <p:nvPr>
            <p:ph type="body"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87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92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93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96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97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01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08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09" name="PlaceHolder 5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 type="body"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13" name="PlaceHolder 4"/>
          <p:cNvSpPr>
            <a:spLocks noGrp="1"/>
          </p:cNvSpPr>
          <p:nvPr>
            <p:ph type="body"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14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15" name="PlaceHolder 6"/>
          <p:cNvSpPr>
            <a:spLocks noGrp="1"/>
          </p:cNvSpPr>
          <p:nvPr>
            <p:ph type="body"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16" name="PlaceHolder 7"/>
          <p:cNvSpPr>
            <a:spLocks noGrp="1"/>
          </p:cNvSpPr>
          <p:nvPr>
            <p:ph type="body"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" descr=""/>
          <p:cNvPicPr/>
          <p:nvPr/>
        </p:nvPicPr>
        <p:blipFill>
          <a:blip r:embed="rId2"/>
          <a:stretch/>
        </p:blipFill>
        <p:spPr>
          <a:xfrm>
            <a:off x="0" y="0"/>
            <a:ext cx="10079280" cy="7559280"/>
          </a:xfrm>
          <a:prstGeom prst="rect">
            <a:avLst/>
          </a:prstGeom>
          <a:ln w="0">
            <a:noFill/>
          </a:ln>
        </p:spPr>
      </p:pic>
      <p:sp>
        <p:nvSpPr>
          <p:cNvPr id="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IN" sz="4400" spc="-1" strike="noStrike">
                <a:latin typeface="Arial"/>
              </a:rPr>
              <a:t>Click to edit the title text format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Arial"/>
              </a:rPr>
              <a:t>Click to edit the outline text format</a:t>
            </a:r>
            <a:endParaRPr b="0" lang="en-IN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800" spc="-1" strike="noStrike">
                <a:latin typeface="Arial"/>
              </a:rPr>
              <a:t>Second Outline Level</a:t>
            </a:r>
            <a:endParaRPr b="0" lang="en-IN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latin typeface="Arial"/>
              </a:rPr>
              <a:t>Third Outline Level</a:t>
            </a:r>
            <a:endParaRPr b="0" lang="en-IN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latin typeface="Arial"/>
              </a:rPr>
              <a:t>Fourth Outline Level</a:t>
            </a:r>
            <a:endParaRPr b="0" lang="en-IN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Fifth Outline Level</a:t>
            </a:r>
            <a:endParaRPr b="0" lang="en-IN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Sixth Outline Level</a:t>
            </a:r>
            <a:endParaRPr b="0" lang="en-IN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Seventh Outline Level</a:t>
            </a:r>
            <a:endParaRPr b="0" lang="en-IN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" descr=""/>
          <p:cNvPicPr/>
          <p:nvPr/>
        </p:nvPicPr>
        <p:blipFill>
          <a:blip r:embed="rId2"/>
          <a:stretch/>
        </p:blipFill>
        <p:spPr>
          <a:xfrm>
            <a:off x="0" y="-1440"/>
            <a:ext cx="10079280" cy="7560720"/>
          </a:xfrm>
          <a:prstGeom prst="rect">
            <a:avLst/>
          </a:prstGeom>
          <a:ln w="0">
            <a:noFill/>
          </a:ln>
        </p:spPr>
      </p:pic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IN" sz="4400" spc="-1" strike="noStrike">
                <a:latin typeface="Arial"/>
              </a:rPr>
              <a:t>Click to edit the title text format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Arial"/>
              </a:rPr>
              <a:t>Click to edit the outline text format</a:t>
            </a:r>
            <a:endParaRPr b="0" lang="en-IN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800" spc="-1" strike="noStrike">
                <a:latin typeface="Arial"/>
              </a:rPr>
              <a:t>Second Outline Level</a:t>
            </a:r>
            <a:endParaRPr b="0" lang="en-IN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latin typeface="Arial"/>
              </a:rPr>
              <a:t>Third Outline Level</a:t>
            </a:r>
            <a:endParaRPr b="0" lang="en-IN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latin typeface="Arial"/>
              </a:rPr>
              <a:t>Fourth Outline Level</a:t>
            </a:r>
            <a:endParaRPr b="0" lang="en-IN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Fifth Outline Level</a:t>
            </a:r>
            <a:endParaRPr b="0" lang="en-IN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Sixth Outline Level</a:t>
            </a:r>
            <a:endParaRPr b="0" lang="en-IN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Seventh Outline Level</a:t>
            </a:r>
            <a:endParaRPr b="0" lang="en-IN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" descr=""/>
          <p:cNvPicPr/>
          <p:nvPr/>
        </p:nvPicPr>
        <p:blipFill>
          <a:blip r:embed="rId2"/>
          <a:stretch/>
        </p:blipFill>
        <p:spPr>
          <a:xfrm>
            <a:off x="0" y="0"/>
            <a:ext cx="10079280" cy="7559280"/>
          </a:xfrm>
          <a:prstGeom prst="rect">
            <a:avLst/>
          </a:prstGeom>
          <a:ln w="0">
            <a:noFill/>
          </a:ln>
        </p:spPr>
      </p:pic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IN" sz="4400" spc="-1" strike="noStrike">
                <a:latin typeface="Arial"/>
              </a:rPr>
              <a:t>Click to edit the title text format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Arial"/>
              </a:rPr>
              <a:t>Click to edit the outline text format</a:t>
            </a:r>
            <a:endParaRPr b="0" lang="en-IN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800" spc="-1" strike="noStrike">
                <a:latin typeface="Arial"/>
              </a:rPr>
              <a:t>Second Outline Level</a:t>
            </a:r>
            <a:endParaRPr b="0" lang="en-IN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latin typeface="Arial"/>
              </a:rPr>
              <a:t>Third Outline Level</a:t>
            </a:r>
            <a:endParaRPr b="0" lang="en-IN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latin typeface="Arial"/>
              </a:rPr>
              <a:t>Fourth Outline Level</a:t>
            </a:r>
            <a:endParaRPr b="0" lang="en-IN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Fifth Outline Level</a:t>
            </a:r>
            <a:endParaRPr b="0" lang="en-IN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Sixth Outline Level</a:t>
            </a:r>
            <a:endParaRPr b="0" lang="en-IN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Seventh Outline Level</a:t>
            </a:r>
            <a:endParaRPr b="0" lang="en-IN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25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29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2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2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2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25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2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"/>
          <p:cNvSpPr/>
          <p:nvPr/>
        </p:nvSpPr>
        <p:spPr>
          <a:xfrm>
            <a:off x="457200" y="0"/>
            <a:ext cx="9070920" cy="319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PRESENTATION ON </a:t>
            </a:r>
            <a:endParaRPr b="0" lang="en-IN" sz="4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FRUIT MART(E-COMMERCE)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118" name=""/>
          <p:cNvSpPr/>
          <p:nvPr/>
        </p:nvSpPr>
        <p:spPr>
          <a:xfrm>
            <a:off x="731160" y="3429000"/>
            <a:ext cx="8869320" cy="259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3280" algn="r">
              <a:lnSpc>
                <a:spcPct val="100000"/>
              </a:lnSpc>
              <a:spcAft>
                <a:spcPts val="1414"/>
              </a:spcAft>
              <a:tabLst>
                <a:tab algn="l" pos="0"/>
              </a:tabLst>
            </a:pPr>
            <a:endParaRPr b="0" lang="en-IN" sz="1800" spc="-1" strike="noStrike">
              <a:latin typeface="Arial"/>
            </a:endParaRPr>
          </a:p>
          <a:p>
            <a:pPr marL="432000" indent="-323280" algn="r">
              <a:lnSpc>
                <a:spcPct val="100000"/>
              </a:lnSpc>
              <a:spcAft>
                <a:spcPts val="1414"/>
              </a:spcAft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PRESENTED BY</a:t>
            </a:r>
            <a:endParaRPr b="0" lang="en-IN" sz="2800" spc="-1" strike="noStrike">
              <a:latin typeface="Arial"/>
            </a:endParaRPr>
          </a:p>
          <a:p>
            <a:pPr marL="432000" indent="-323280" algn="r">
              <a:lnSpc>
                <a:spcPct val="100000"/>
              </a:lnSpc>
              <a:spcAft>
                <a:spcPts val="1414"/>
              </a:spcAft>
              <a:tabLst>
                <a:tab algn="l" pos="0"/>
              </a:tabLst>
            </a:pPr>
            <a:r>
              <a:rPr b="0" lang="en-US" sz="2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Sirisha NB</a:t>
            </a:r>
            <a:endParaRPr b="0" lang="en-IN" sz="2200" spc="-1" strike="noStrike">
              <a:latin typeface="Arial"/>
            </a:endParaRPr>
          </a:p>
          <a:p>
            <a:pPr marL="432000" indent="-323280" algn="r">
              <a:lnSpc>
                <a:spcPct val="100000"/>
              </a:lnSpc>
              <a:spcAft>
                <a:spcPts val="1414"/>
              </a:spcAft>
              <a:tabLst>
                <a:tab algn="l" pos="0"/>
              </a:tabLst>
            </a:pPr>
            <a:r>
              <a:rPr b="0" lang="en-US" sz="2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Syed Waqeer</a:t>
            </a:r>
            <a:endParaRPr b="0" lang="en-IN" sz="2200" spc="-1" strike="noStrike">
              <a:latin typeface="Arial"/>
            </a:endParaRPr>
          </a:p>
          <a:p>
            <a:pPr marL="432000" indent="-323280" algn="r">
              <a:lnSpc>
                <a:spcPct val="100000"/>
              </a:lnSpc>
              <a:spcAft>
                <a:spcPts val="1414"/>
              </a:spcAft>
              <a:tabLst>
                <a:tab algn="l" pos="0"/>
              </a:tabLst>
            </a:pPr>
            <a:r>
              <a:rPr b="0" lang="en-US" sz="2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Farvej Kulmi</a:t>
            </a:r>
            <a:endParaRPr b="0" lang="en-IN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"/>
          <p:cNvSpPr/>
          <p:nvPr/>
        </p:nvSpPr>
        <p:spPr>
          <a:xfrm>
            <a:off x="504000" y="301320"/>
            <a:ext cx="7703280" cy="113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CART PAGE </a:t>
            </a:r>
            <a:endParaRPr b="0" lang="en-IN" sz="2400" spc="-1" strike="noStrike">
              <a:latin typeface="Arial"/>
            </a:endParaRPr>
          </a:p>
        </p:txBody>
      </p:sp>
      <p:pic>
        <p:nvPicPr>
          <p:cNvPr id="137" name="" descr=""/>
          <p:cNvPicPr/>
          <p:nvPr/>
        </p:nvPicPr>
        <p:blipFill>
          <a:blip r:embed="rId1"/>
          <a:stretch/>
        </p:blipFill>
        <p:spPr>
          <a:xfrm>
            <a:off x="504000" y="1342800"/>
            <a:ext cx="9165600" cy="5317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"/>
          <p:cNvSpPr/>
          <p:nvPr/>
        </p:nvSpPr>
        <p:spPr>
          <a:xfrm>
            <a:off x="504000" y="301320"/>
            <a:ext cx="7703280" cy="113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CHECKOUT PAGE</a:t>
            </a:r>
            <a:r>
              <a:rPr b="0" lang="en-US" sz="4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endParaRPr b="0" lang="en-IN" sz="4400" spc="-1" strike="noStrike">
              <a:latin typeface="Arial"/>
            </a:endParaRPr>
          </a:p>
        </p:txBody>
      </p:sp>
      <p:pic>
        <p:nvPicPr>
          <p:cNvPr id="139" name="" descr=""/>
          <p:cNvPicPr/>
          <p:nvPr/>
        </p:nvPicPr>
        <p:blipFill>
          <a:blip r:embed="rId1"/>
          <a:stretch/>
        </p:blipFill>
        <p:spPr>
          <a:xfrm>
            <a:off x="540000" y="1522800"/>
            <a:ext cx="8914680" cy="5317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"/>
          <p:cNvSpPr txBox="1"/>
          <p:nvPr/>
        </p:nvSpPr>
        <p:spPr>
          <a:xfrm>
            <a:off x="288000" y="306000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IN" sz="4400" spc="-1" strike="noStrike">
                <a:latin typeface="Arial"/>
              </a:rPr>
              <a:t>THANK YOU</a:t>
            </a:r>
            <a:endParaRPr b="0" lang="en-IN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"/>
          <p:cNvSpPr/>
          <p:nvPr/>
        </p:nvSpPr>
        <p:spPr>
          <a:xfrm>
            <a:off x="228600" y="685800"/>
            <a:ext cx="9070920" cy="1261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PROBLEM STATEMENT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120" name=""/>
          <p:cNvSpPr/>
          <p:nvPr/>
        </p:nvSpPr>
        <p:spPr>
          <a:xfrm>
            <a:off x="273960" y="2971800"/>
            <a:ext cx="8869320" cy="3656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3280">
              <a:lnSpc>
                <a:spcPct val="100000"/>
              </a:lnSpc>
              <a:spcAft>
                <a:spcPts val="1414"/>
              </a:spcAft>
              <a:tabLst>
                <a:tab algn="l" pos="0"/>
              </a:tabLst>
            </a:pPr>
            <a:r>
              <a:rPr b="0" lang="en-US" sz="2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   </a:t>
            </a:r>
            <a:r>
              <a:rPr b="0" lang="en-US" sz="2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E-commerce provides an easy way to sell products to a large customer base. The purpose of E-commerce website is to help customers narrow down their broad ideas and enables them to finalize the products they want to purchase. </a:t>
            </a:r>
            <a:endParaRPr b="0" lang="en-IN" sz="2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"/>
          <p:cNvSpPr/>
          <p:nvPr/>
        </p:nvSpPr>
        <p:spPr>
          <a:xfrm>
            <a:off x="504000" y="301320"/>
            <a:ext cx="7703280" cy="113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en-US" sz="4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REQUIREMENT 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122" name=""/>
          <p:cNvSpPr/>
          <p:nvPr/>
        </p:nvSpPr>
        <p:spPr>
          <a:xfrm>
            <a:off x="504000" y="1769040"/>
            <a:ext cx="8869320" cy="438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 fontScale="66000"/>
          </a:bodyPr>
          <a:p>
            <a:pPr marL="432000" indent="-323280">
              <a:lnSpc>
                <a:spcPct val="100000"/>
              </a:lnSpc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3200" spc="-1" strike="noStrike" u="sng">
                <a:solidFill>
                  <a:srgbClr val="000000"/>
                </a:solidFill>
                <a:uFillTx/>
                <a:latin typeface="Times New Roman"/>
                <a:ea typeface="DejaVu Sans"/>
              </a:rPr>
              <a:t>FRONT END</a:t>
            </a:r>
            <a:endParaRPr b="0" lang="en-IN" sz="3200" spc="-1" strike="noStrike">
              <a:latin typeface="Arial"/>
            </a:endParaRPr>
          </a:p>
          <a:p>
            <a:pPr marL="432000" indent="-323280">
              <a:lnSpc>
                <a:spcPct val="100000"/>
              </a:lnSpc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HTML</a:t>
            </a:r>
            <a:endParaRPr b="0" lang="en-IN" sz="3200" spc="-1" strike="noStrike">
              <a:latin typeface="Arial"/>
            </a:endParaRPr>
          </a:p>
          <a:p>
            <a:pPr marL="432000" indent="-323280">
              <a:lnSpc>
                <a:spcPct val="100000"/>
              </a:lnSpc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CSS</a:t>
            </a:r>
            <a:endParaRPr b="0" lang="en-IN" sz="3200" spc="-1" strike="noStrike">
              <a:latin typeface="Arial"/>
            </a:endParaRPr>
          </a:p>
          <a:p>
            <a:pPr marL="432000" indent="-323280">
              <a:lnSpc>
                <a:spcPct val="100000"/>
              </a:lnSpc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JS</a:t>
            </a:r>
            <a:endParaRPr b="0" lang="en-IN" sz="3200" spc="-1" strike="noStrike">
              <a:latin typeface="Arial"/>
            </a:endParaRPr>
          </a:p>
          <a:p>
            <a:pPr marL="432000" indent="-323280">
              <a:lnSpc>
                <a:spcPct val="100000"/>
              </a:lnSpc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Boot Strap</a:t>
            </a:r>
            <a:endParaRPr b="0" lang="en-IN" sz="3200" spc="-1" strike="noStrike">
              <a:latin typeface="Arial"/>
            </a:endParaRPr>
          </a:p>
          <a:p>
            <a:pPr marL="432000" indent="-323280">
              <a:lnSpc>
                <a:spcPct val="100000"/>
              </a:lnSpc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3200" spc="-1" strike="noStrike" u="sng">
                <a:solidFill>
                  <a:srgbClr val="000000"/>
                </a:solidFill>
                <a:uFillTx/>
                <a:latin typeface="Times New Roman"/>
                <a:ea typeface="DejaVu Sans"/>
              </a:rPr>
              <a:t>BACK END</a:t>
            </a:r>
            <a:endParaRPr b="0" lang="en-IN" sz="3200" spc="-1" strike="noStrike">
              <a:latin typeface="Arial"/>
            </a:endParaRPr>
          </a:p>
          <a:p>
            <a:pPr marL="432000" indent="-323280">
              <a:lnSpc>
                <a:spcPct val="100000"/>
              </a:lnSpc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Java</a:t>
            </a:r>
            <a:endParaRPr b="0" lang="en-IN" sz="3200" spc="-1" strike="noStrike">
              <a:latin typeface="Arial"/>
            </a:endParaRPr>
          </a:p>
          <a:p>
            <a:pPr marL="432000" indent="-323280">
              <a:lnSpc>
                <a:spcPct val="100000"/>
              </a:lnSpc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H2 database</a:t>
            </a:r>
            <a:endParaRPr b="0" lang="en-IN" sz="3200" spc="-1" strike="noStrike">
              <a:latin typeface="Arial"/>
            </a:endParaRPr>
          </a:p>
          <a:p>
            <a:pPr marL="432000" indent="-323280">
              <a:lnSpc>
                <a:spcPct val="100000"/>
              </a:lnSpc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Springboot </a:t>
            </a:r>
            <a:endParaRPr b="0" lang="en-IN" sz="32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417"/>
              </a:spcAft>
            </a:pPr>
            <a:endParaRPr b="0" lang="en-IN" sz="32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417"/>
              </a:spcAft>
            </a:pPr>
            <a:endParaRPr b="0" lang="en-IN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"/>
          <p:cNvSpPr/>
          <p:nvPr/>
        </p:nvSpPr>
        <p:spPr>
          <a:xfrm>
            <a:off x="504000" y="245520"/>
            <a:ext cx="7703280" cy="1249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4400" spc="-1" strike="noStrike">
                <a:latin typeface="Times New Roman"/>
              </a:rPr>
              <a:t>ARCHITECTURE</a:t>
            </a:r>
            <a:br/>
            <a:endParaRPr b="0" lang="en-IN" sz="4400" spc="-1" strike="noStrike">
              <a:latin typeface="Arial"/>
            </a:endParaRPr>
          </a:p>
        </p:txBody>
      </p:sp>
      <p:pic>
        <p:nvPicPr>
          <p:cNvPr id="124" name="" descr=""/>
          <p:cNvPicPr/>
          <p:nvPr/>
        </p:nvPicPr>
        <p:blipFill>
          <a:blip r:embed="rId1"/>
          <a:srcRect l="15959" t="32640" r="34175" b="15213"/>
          <a:stretch/>
        </p:blipFill>
        <p:spPr>
          <a:xfrm>
            <a:off x="685800" y="1828800"/>
            <a:ext cx="9143640" cy="4571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"/>
          <p:cNvSpPr/>
          <p:nvPr/>
        </p:nvSpPr>
        <p:spPr>
          <a:xfrm>
            <a:off x="504000" y="301320"/>
            <a:ext cx="7703280" cy="122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SCREENSHOTS</a:t>
            </a:r>
            <a:r>
              <a:rPr b="0" i="1" lang="en-US" sz="4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IN" sz="4800" spc="-1" strike="noStrike">
              <a:latin typeface="Arial"/>
            </a:endParaRPr>
          </a:p>
        </p:txBody>
      </p:sp>
      <p:sp>
        <p:nvSpPr>
          <p:cNvPr id="126" name=""/>
          <p:cNvSpPr/>
          <p:nvPr/>
        </p:nvSpPr>
        <p:spPr>
          <a:xfrm>
            <a:off x="504000" y="1769040"/>
            <a:ext cx="8869320" cy="438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HOME PAGE </a:t>
            </a:r>
            <a:endParaRPr b="0" lang="en-IN" sz="2400" spc="-1" strike="noStrike">
              <a:latin typeface="Arial"/>
            </a:endParaRPr>
          </a:p>
        </p:txBody>
      </p:sp>
      <p:pic>
        <p:nvPicPr>
          <p:cNvPr id="127" name="" descr=""/>
          <p:cNvPicPr/>
          <p:nvPr/>
        </p:nvPicPr>
        <p:blipFill>
          <a:blip r:embed="rId1"/>
          <a:stretch/>
        </p:blipFill>
        <p:spPr>
          <a:xfrm>
            <a:off x="457200" y="2286000"/>
            <a:ext cx="9371880" cy="4554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"/>
          <p:cNvSpPr/>
          <p:nvPr/>
        </p:nvSpPr>
        <p:spPr>
          <a:xfrm>
            <a:off x="504000" y="301320"/>
            <a:ext cx="7703280" cy="122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endParaRPr b="0" lang="en-IN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LOGIN PAGE</a:t>
            </a:r>
            <a:endParaRPr b="0" lang="en-IN" sz="2400" spc="-1" strike="noStrike">
              <a:latin typeface="Arial"/>
            </a:endParaRPr>
          </a:p>
        </p:txBody>
      </p:sp>
      <p:pic>
        <p:nvPicPr>
          <p:cNvPr id="129" name="" descr=""/>
          <p:cNvPicPr/>
          <p:nvPr/>
        </p:nvPicPr>
        <p:blipFill>
          <a:blip r:embed="rId1"/>
          <a:stretch/>
        </p:blipFill>
        <p:spPr>
          <a:xfrm>
            <a:off x="457200" y="1768680"/>
            <a:ext cx="9371880" cy="5317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"/>
          <p:cNvSpPr/>
          <p:nvPr/>
        </p:nvSpPr>
        <p:spPr>
          <a:xfrm>
            <a:off x="504000" y="301320"/>
            <a:ext cx="7703280" cy="113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endParaRPr b="0" lang="en-IN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CATEGORY PAGE </a:t>
            </a:r>
            <a:endParaRPr b="0" lang="en-IN" sz="2400" spc="-1" strike="noStrike">
              <a:latin typeface="Arial"/>
            </a:endParaRPr>
          </a:p>
        </p:txBody>
      </p:sp>
      <p:pic>
        <p:nvPicPr>
          <p:cNvPr id="131" name="" descr=""/>
          <p:cNvPicPr/>
          <p:nvPr/>
        </p:nvPicPr>
        <p:blipFill>
          <a:blip r:embed="rId1"/>
          <a:stretch/>
        </p:blipFill>
        <p:spPr>
          <a:xfrm>
            <a:off x="445320" y="1800000"/>
            <a:ext cx="8914680" cy="504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"/>
          <p:cNvSpPr/>
          <p:nvPr/>
        </p:nvSpPr>
        <p:spPr>
          <a:xfrm>
            <a:off x="504000" y="301320"/>
            <a:ext cx="7703280" cy="113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endParaRPr b="0" lang="en-IN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PRODUCT PAGE </a:t>
            </a:r>
            <a:endParaRPr b="0" lang="en-IN" sz="2400" spc="-1" strike="noStrike">
              <a:latin typeface="Arial"/>
            </a:endParaRPr>
          </a:p>
        </p:txBody>
      </p:sp>
      <p:pic>
        <p:nvPicPr>
          <p:cNvPr id="133" name="" descr=""/>
          <p:cNvPicPr/>
          <p:nvPr/>
        </p:nvPicPr>
        <p:blipFill>
          <a:blip r:embed="rId1"/>
          <a:stretch/>
        </p:blipFill>
        <p:spPr>
          <a:xfrm>
            <a:off x="445320" y="1571400"/>
            <a:ext cx="8914680" cy="5088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"/>
          <p:cNvSpPr/>
          <p:nvPr/>
        </p:nvSpPr>
        <p:spPr>
          <a:xfrm>
            <a:off x="504000" y="301320"/>
            <a:ext cx="7703280" cy="113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SHOP PAGE</a:t>
            </a:r>
            <a:r>
              <a:rPr b="0" lang="en-US" sz="4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endParaRPr b="0" lang="en-IN" sz="4400" spc="-1" strike="noStrike">
              <a:latin typeface="Arial"/>
            </a:endParaRPr>
          </a:p>
        </p:txBody>
      </p:sp>
      <p:pic>
        <p:nvPicPr>
          <p:cNvPr id="135" name="" descr=""/>
          <p:cNvPicPr/>
          <p:nvPr/>
        </p:nvPicPr>
        <p:blipFill>
          <a:blip r:embed="rId1"/>
          <a:stretch/>
        </p:blipFill>
        <p:spPr>
          <a:xfrm>
            <a:off x="457200" y="1522800"/>
            <a:ext cx="9143280" cy="5317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</TotalTime>
  <Application>LibreOffice/7.1.7.2$Windows_X86_64 LibreOffice_project/c6a4e3954236145e2acb0b65f68614365aeee33f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2021-11-15T19:30:22Z</dcterms:created>
  <dc:creator/>
  <dc:description>Those creative commons textures have been used:
http://www.flickr.com/photos/kellyloveswhales/3505365913/ by 'Kelly Loves Whales'
http://www.flickr.com/photos/digitalyardsale/4806075532/in/photostream/ by Nick Merritt
License: https://creativecommons.org/licenses/by-sa/3.0/</dc:description>
  <dc:language>en-US</dc:language>
  <cp:lastModifiedBy/>
  <dcterms:modified xsi:type="dcterms:W3CDTF">2021-11-16T12:12:24Z</dcterms:modified>
  <cp:revision>6</cp:revision>
  <dc:subject/>
  <dc:title>Vintage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/>
</file>